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</p:sldIdLst>
  <p:notesMasterIdLst>
    <p:notesMasterId r:id="rId22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notesMaster" Target="notesMasters/notesMaster1.xml"/><Relationship Id="rId226" Type="http://schemas.openxmlformats.org/officeDocument/2006/relationships/presProps" Target="presProps.xml"/><Relationship Id="rId227" Type="http://schemas.openxmlformats.org/officeDocument/2006/relationships/viewProps" Target="viewProps.xml"/><Relationship Id="rId228" Type="http://schemas.openxmlformats.org/officeDocument/2006/relationships/theme" Target="theme/theme1.xml"/><Relationship Id="rId2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presenter notes: 
- Emphasize hands-on nature of course
- Encourage students to continue with advanced topics
- Point to repository for continued learning
- Mention that solutions branch has all working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live demo, explain auto-configuration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live demo, explain auto-configuration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live demo, explain auto-configuration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live demo, explain auto-configuration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StringTemplate syntax, parameter substitution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StringTemplate syntax, parameter substitution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Show StringTemplate syntax, parameter substitution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notes: Emphasize hands-on nature, 15 progressive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223</Slides>
  <Notes>223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223</vt:i4>
      </vt:variant>
    </vt:vector>
  </HeadingPairs>
  <TitlesOfParts>
    <vt:vector size="2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AI: Building Intelligent Applications</dc:title>
  <dc:subject>## Spring AI Training Course
By Kenneth Kousen
A comprehensive hands-on training course for building intelligent applications with Spring AI
</dc:subject>
  <dc:creator/>
  <cp:lastModifiedBy/>
  <cp:revision>1</cp:revision>
  <dcterms:created xsi:type="dcterms:W3CDTF">2025-07-31T16:37:33Z</dcterms:created>
  <dcterms:modified xsi:type="dcterms:W3CDTF">2025-07-31T16:37:33Z</dcterms:modified>
</cp:coreProperties>
</file>